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20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99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za Azimi" userId="cf2f208419e509c9" providerId="LiveId" clId="{D87C175C-D5AB-46CF-9E85-E5B5D5E0C554}"/>
    <pc:docChg chg="undo redo custSel addSld modSld sldOrd">
      <pc:chgData name="Reza Azimi" userId="cf2f208419e509c9" providerId="LiveId" clId="{D87C175C-D5AB-46CF-9E85-E5B5D5E0C554}" dt="2024-07-17T21:11:48.772" v="1465" actId="20577"/>
      <pc:docMkLst>
        <pc:docMk/>
      </pc:docMkLst>
      <pc:sldChg chg="addSp delSp modSp new mod setBg">
        <pc:chgData name="Reza Azimi" userId="cf2f208419e509c9" providerId="LiveId" clId="{D87C175C-D5AB-46CF-9E85-E5B5D5E0C554}" dt="2024-07-10T07:28:09.178" v="38" actId="20577"/>
        <pc:sldMkLst>
          <pc:docMk/>
          <pc:sldMk cId="4011850093" sldId="256"/>
        </pc:sldMkLst>
        <pc:spChg chg="mod">
          <ac:chgData name="Reza Azimi" userId="cf2f208419e509c9" providerId="LiveId" clId="{D87C175C-D5AB-46CF-9E85-E5B5D5E0C554}" dt="2024-07-10T07:28:09.178" v="38" actId="20577"/>
          <ac:spMkLst>
            <pc:docMk/>
            <pc:sldMk cId="4011850093" sldId="256"/>
            <ac:spMk id="2" creationId="{3A8C5273-8DFA-549E-83C4-AFCB59D2796A}"/>
          </ac:spMkLst>
        </pc:spChg>
        <pc:spChg chg="del">
          <ac:chgData name="Reza Azimi" userId="cf2f208419e509c9" providerId="LiveId" clId="{D87C175C-D5AB-46CF-9E85-E5B5D5E0C554}" dt="2024-07-10T07:27:07.961" v="14" actId="478"/>
          <ac:spMkLst>
            <pc:docMk/>
            <pc:sldMk cId="4011850093" sldId="256"/>
            <ac:spMk id="3" creationId="{78162280-8F88-F50E-090B-BFBA44FDE9F4}"/>
          </ac:spMkLst>
        </pc:spChg>
        <pc:picChg chg="add mod">
          <ac:chgData name="Reza Azimi" userId="cf2f208419e509c9" providerId="LiveId" clId="{D87C175C-D5AB-46CF-9E85-E5B5D5E0C554}" dt="2024-07-10T07:26:50.930" v="4" actId="1076"/>
          <ac:picMkLst>
            <pc:docMk/>
            <pc:sldMk cId="4011850093" sldId="256"/>
            <ac:picMk id="5" creationId="{1FFBA82E-565D-CED2-A446-8ED4F0B86EEF}"/>
          </ac:picMkLst>
        </pc:picChg>
      </pc:sldChg>
      <pc:sldChg chg="modSp new mod setBg">
        <pc:chgData name="Reza Azimi" userId="cf2f208419e509c9" providerId="LiveId" clId="{D87C175C-D5AB-46CF-9E85-E5B5D5E0C554}" dt="2024-07-10T07:35:39.162" v="159" actId="1076"/>
        <pc:sldMkLst>
          <pc:docMk/>
          <pc:sldMk cId="1357657079" sldId="257"/>
        </pc:sldMkLst>
        <pc:spChg chg="mod">
          <ac:chgData name="Reza Azimi" userId="cf2f208419e509c9" providerId="LiveId" clId="{D87C175C-D5AB-46CF-9E85-E5B5D5E0C554}" dt="2024-07-10T07:34:23.338" v="60" actId="20577"/>
          <ac:spMkLst>
            <pc:docMk/>
            <pc:sldMk cId="1357657079" sldId="257"/>
            <ac:spMk id="2" creationId="{84B02A6D-69A2-6309-75ED-DFD8F46479D2}"/>
          </ac:spMkLst>
        </pc:spChg>
        <pc:spChg chg="mod">
          <ac:chgData name="Reza Azimi" userId="cf2f208419e509c9" providerId="LiveId" clId="{D87C175C-D5AB-46CF-9E85-E5B5D5E0C554}" dt="2024-07-10T07:35:39.162" v="159" actId="1076"/>
          <ac:spMkLst>
            <pc:docMk/>
            <pc:sldMk cId="1357657079" sldId="257"/>
            <ac:spMk id="3" creationId="{38D2CD71-D980-5DAF-85B5-3BEAA71B2BD2}"/>
          </ac:spMkLst>
        </pc:spChg>
      </pc:sldChg>
      <pc:sldChg chg="modSp add mod">
        <pc:chgData name="Reza Azimi" userId="cf2f208419e509c9" providerId="LiveId" clId="{D87C175C-D5AB-46CF-9E85-E5B5D5E0C554}" dt="2024-07-10T07:40:19.117" v="228"/>
        <pc:sldMkLst>
          <pc:docMk/>
          <pc:sldMk cId="3507581418" sldId="258"/>
        </pc:sldMkLst>
        <pc:spChg chg="mod">
          <ac:chgData name="Reza Azimi" userId="cf2f208419e509c9" providerId="LiveId" clId="{D87C175C-D5AB-46CF-9E85-E5B5D5E0C554}" dt="2024-07-10T07:35:54.128" v="191" actId="20577"/>
          <ac:spMkLst>
            <pc:docMk/>
            <pc:sldMk cId="3507581418" sldId="258"/>
            <ac:spMk id="2" creationId="{84B02A6D-69A2-6309-75ED-DFD8F46479D2}"/>
          </ac:spMkLst>
        </pc:spChg>
        <pc:spChg chg="mod">
          <ac:chgData name="Reza Azimi" userId="cf2f208419e509c9" providerId="LiveId" clId="{D87C175C-D5AB-46CF-9E85-E5B5D5E0C554}" dt="2024-07-10T07:40:19.117" v="228"/>
          <ac:spMkLst>
            <pc:docMk/>
            <pc:sldMk cId="3507581418" sldId="258"/>
            <ac:spMk id="3" creationId="{38D2CD71-D980-5DAF-85B5-3BEAA71B2BD2}"/>
          </ac:spMkLst>
        </pc:spChg>
      </pc:sldChg>
      <pc:sldChg chg="delSp modSp add mod">
        <pc:chgData name="Reza Azimi" userId="cf2f208419e509c9" providerId="LiveId" clId="{D87C175C-D5AB-46CF-9E85-E5B5D5E0C554}" dt="2024-07-10T07:41:22.750" v="265" actId="478"/>
        <pc:sldMkLst>
          <pc:docMk/>
          <pc:sldMk cId="2118419686" sldId="259"/>
        </pc:sldMkLst>
        <pc:spChg chg="del mod">
          <ac:chgData name="Reza Azimi" userId="cf2f208419e509c9" providerId="LiveId" clId="{D87C175C-D5AB-46CF-9E85-E5B5D5E0C554}" dt="2024-07-10T07:41:22.750" v="265" actId="478"/>
          <ac:spMkLst>
            <pc:docMk/>
            <pc:sldMk cId="2118419686" sldId="259"/>
            <ac:spMk id="2" creationId="{84B02A6D-69A2-6309-75ED-DFD8F46479D2}"/>
          </ac:spMkLst>
        </pc:spChg>
        <pc:spChg chg="mod">
          <ac:chgData name="Reza Azimi" userId="cf2f208419e509c9" providerId="LiveId" clId="{D87C175C-D5AB-46CF-9E85-E5B5D5E0C554}" dt="2024-07-10T07:41:01.501" v="261" actId="20577"/>
          <ac:spMkLst>
            <pc:docMk/>
            <pc:sldMk cId="2118419686" sldId="259"/>
            <ac:spMk id="3" creationId="{38D2CD71-D980-5DAF-85B5-3BEAA71B2BD2}"/>
          </ac:spMkLst>
        </pc:spChg>
      </pc:sldChg>
      <pc:sldChg chg="modSp add mod">
        <pc:chgData name="Reza Azimi" userId="cf2f208419e509c9" providerId="LiveId" clId="{D87C175C-D5AB-46CF-9E85-E5B5D5E0C554}" dt="2024-07-10T07:43:02.827" v="359" actId="20577"/>
        <pc:sldMkLst>
          <pc:docMk/>
          <pc:sldMk cId="2932636093" sldId="260"/>
        </pc:sldMkLst>
        <pc:spChg chg="mod">
          <ac:chgData name="Reza Azimi" userId="cf2f208419e509c9" providerId="LiveId" clId="{D87C175C-D5AB-46CF-9E85-E5B5D5E0C554}" dt="2024-07-10T07:41:41.425" v="291" actId="20577"/>
          <ac:spMkLst>
            <pc:docMk/>
            <pc:sldMk cId="2932636093" sldId="260"/>
            <ac:spMk id="2" creationId="{84B02A6D-69A2-6309-75ED-DFD8F46479D2}"/>
          </ac:spMkLst>
        </pc:spChg>
        <pc:spChg chg="mod">
          <ac:chgData name="Reza Azimi" userId="cf2f208419e509c9" providerId="LiveId" clId="{D87C175C-D5AB-46CF-9E85-E5B5D5E0C554}" dt="2024-07-10T07:43:02.827" v="359" actId="20577"/>
          <ac:spMkLst>
            <pc:docMk/>
            <pc:sldMk cId="2932636093" sldId="260"/>
            <ac:spMk id="3" creationId="{38D2CD71-D980-5DAF-85B5-3BEAA71B2BD2}"/>
          </ac:spMkLst>
        </pc:spChg>
      </pc:sldChg>
      <pc:sldChg chg="modSp add mod">
        <pc:chgData name="Reza Azimi" userId="cf2f208419e509c9" providerId="LiveId" clId="{D87C175C-D5AB-46CF-9E85-E5B5D5E0C554}" dt="2024-07-10T07:44:51.053" v="461" actId="20577"/>
        <pc:sldMkLst>
          <pc:docMk/>
          <pc:sldMk cId="2370406632" sldId="261"/>
        </pc:sldMkLst>
        <pc:spChg chg="mod">
          <ac:chgData name="Reza Azimi" userId="cf2f208419e509c9" providerId="LiveId" clId="{D87C175C-D5AB-46CF-9E85-E5B5D5E0C554}" dt="2024-07-10T07:43:50.205" v="385" actId="20577"/>
          <ac:spMkLst>
            <pc:docMk/>
            <pc:sldMk cId="2370406632" sldId="261"/>
            <ac:spMk id="2" creationId="{84B02A6D-69A2-6309-75ED-DFD8F46479D2}"/>
          </ac:spMkLst>
        </pc:spChg>
        <pc:spChg chg="mod">
          <ac:chgData name="Reza Azimi" userId="cf2f208419e509c9" providerId="LiveId" clId="{D87C175C-D5AB-46CF-9E85-E5B5D5E0C554}" dt="2024-07-10T07:44:51.053" v="461" actId="20577"/>
          <ac:spMkLst>
            <pc:docMk/>
            <pc:sldMk cId="2370406632" sldId="261"/>
            <ac:spMk id="3" creationId="{38D2CD71-D980-5DAF-85B5-3BEAA71B2BD2}"/>
          </ac:spMkLst>
        </pc:spChg>
      </pc:sldChg>
      <pc:sldChg chg="modSp add mod">
        <pc:chgData name="Reza Azimi" userId="cf2f208419e509c9" providerId="LiveId" clId="{D87C175C-D5AB-46CF-9E85-E5B5D5E0C554}" dt="2024-07-10T07:46:28.350" v="543" actId="313"/>
        <pc:sldMkLst>
          <pc:docMk/>
          <pc:sldMk cId="3843733172" sldId="262"/>
        </pc:sldMkLst>
        <pc:spChg chg="mod">
          <ac:chgData name="Reza Azimi" userId="cf2f208419e509c9" providerId="LiveId" clId="{D87C175C-D5AB-46CF-9E85-E5B5D5E0C554}" dt="2024-07-10T07:45:40.881" v="478" actId="20577"/>
          <ac:spMkLst>
            <pc:docMk/>
            <pc:sldMk cId="3843733172" sldId="262"/>
            <ac:spMk id="2" creationId="{84B02A6D-69A2-6309-75ED-DFD8F46479D2}"/>
          </ac:spMkLst>
        </pc:spChg>
        <pc:spChg chg="mod">
          <ac:chgData name="Reza Azimi" userId="cf2f208419e509c9" providerId="LiveId" clId="{D87C175C-D5AB-46CF-9E85-E5B5D5E0C554}" dt="2024-07-10T07:46:28.350" v="543" actId="313"/>
          <ac:spMkLst>
            <pc:docMk/>
            <pc:sldMk cId="3843733172" sldId="262"/>
            <ac:spMk id="3" creationId="{38D2CD71-D980-5DAF-85B5-3BEAA71B2BD2}"/>
          </ac:spMkLst>
        </pc:spChg>
      </pc:sldChg>
      <pc:sldChg chg="modSp add mod">
        <pc:chgData name="Reza Azimi" userId="cf2f208419e509c9" providerId="LiveId" clId="{D87C175C-D5AB-46CF-9E85-E5B5D5E0C554}" dt="2024-07-10T07:48:24.606" v="750" actId="20577"/>
        <pc:sldMkLst>
          <pc:docMk/>
          <pc:sldMk cId="2012342243" sldId="263"/>
        </pc:sldMkLst>
        <pc:spChg chg="mod">
          <ac:chgData name="Reza Azimi" userId="cf2f208419e509c9" providerId="LiveId" clId="{D87C175C-D5AB-46CF-9E85-E5B5D5E0C554}" dt="2024-07-10T07:46:49.389" v="582" actId="20577"/>
          <ac:spMkLst>
            <pc:docMk/>
            <pc:sldMk cId="2012342243" sldId="263"/>
            <ac:spMk id="2" creationId="{84B02A6D-69A2-6309-75ED-DFD8F46479D2}"/>
          </ac:spMkLst>
        </pc:spChg>
        <pc:spChg chg="mod">
          <ac:chgData name="Reza Azimi" userId="cf2f208419e509c9" providerId="LiveId" clId="{D87C175C-D5AB-46CF-9E85-E5B5D5E0C554}" dt="2024-07-10T07:48:24.606" v="750" actId="20577"/>
          <ac:spMkLst>
            <pc:docMk/>
            <pc:sldMk cId="2012342243" sldId="263"/>
            <ac:spMk id="3" creationId="{38D2CD71-D980-5DAF-85B5-3BEAA71B2BD2}"/>
          </ac:spMkLst>
        </pc:spChg>
      </pc:sldChg>
      <pc:sldChg chg="modSp add mod">
        <pc:chgData name="Reza Azimi" userId="cf2f208419e509c9" providerId="LiveId" clId="{D87C175C-D5AB-46CF-9E85-E5B5D5E0C554}" dt="2024-07-17T21:11:48.772" v="1465" actId="20577"/>
        <pc:sldMkLst>
          <pc:docMk/>
          <pc:sldMk cId="1974878351" sldId="264"/>
        </pc:sldMkLst>
        <pc:spChg chg="mod">
          <ac:chgData name="Reza Azimi" userId="cf2f208419e509c9" providerId="LiveId" clId="{D87C175C-D5AB-46CF-9E85-E5B5D5E0C554}" dt="2024-07-10T07:49:50.310" v="787" actId="20577"/>
          <ac:spMkLst>
            <pc:docMk/>
            <pc:sldMk cId="1974878351" sldId="264"/>
            <ac:spMk id="2" creationId="{84B02A6D-69A2-6309-75ED-DFD8F46479D2}"/>
          </ac:spMkLst>
        </pc:spChg>
        <pc:spChg chg="mod">
          <ac:chgData name="Reza Azimi" userId="cf2f208419e509c9" providerId="LiveId" clId="{D87C175C-D5AB-46CF-9E85-E5B5D5E0C554}" dt="2024-07-17T21:11:48.772" v="1465" actId="20577"/>
          <ac:spMkLst>
            <pc:docMk/>
            <pc:sldMk cId="1974878351" sldId="264"/>
            <ac:spMk id="3" creationId="{38D2CD71-D980-5DAF-85B5-3BEAA71B2BD2}"/>
          </ac:spMkLst>
        </pc:spChg>
      </pc:sldChg>
      <pc:sldChg chg="modSp add mod">
        <pc:chgData name="Reza Azimi" userId="cf2f208419e509c9" providerId="LiveId" clId="{D87C175C-D5AB-46CF-9E85-E5B5D5E0C554}" dt="2024-07-10T07:53:52.643" v="1244" actId="20577"/>
        <pc:sldMkLst>
          <pc:docMk/>
          <pc:sldMk cId="4028594413" sldId="265"/>
        </pc:sldMkLst>
        <pc:spChg chg="mod">
          <ac:chgData name="Reza Azimi" userId="cf2f208419e509c9" providerId="LiveId" clId="{D87C175C-D5AB-46CF-9E85-E5B5D5E0C554}" dt="2024-07-10T07:51:16.114" v="927" actId="20577"/>
          <ac:spMkLst>
            <pc:docMk/>
            <pc:sldMk cId="4028594413" sldId="265"/>
            <ac:spMk id="2" creationId="{84B02A6D-69A2-6309-75ED-DFD8F46479D2}"/>
          </ac:spMkLst>
        </pc:spChg>
        <pc:spChg chg="mod">
          <ac:chgData name="Reza Azimi" userId="cf2f208419e509c9" providerId="LiveId" clId="{D87C175C-D5AB-46CF-9E85-E5B5D5E0C554}" dt="2024-07-10T07:53:52.643" v="1244" actId="20577"/>
          <ac:spMkLst>
            <pc:docMk/>
            <pc:sldMk cId="4028594413" sldId="265"/>
            <ac:spMk id="3" creationId="{38D2CD71-D980-5DAF-85B5-3BEAA71B2BD2}"/>
          </ac:spMkLst>
        </pc:spChg>
      </pc:sldChg>
      <pc:sldChg chg="modSp add mod">
        <pc:chgData name="Reza Azimi" userId="cf2f208419e509c9" providerId="LiveId" clId="{D87C175C-D5AB-46CF-9E85-E5B5D5E0C554}" dt="2024-07-10T07:58:52.884" v="1432" actId="20577"/>
        <pc:sldMkLst>
          <pc:docMk/>
          <pc:sldMk cId="1255328418" sldId="266"/>
        </pc:sldMkLst>
        <pc:spChg chg="mod">
          <ac:chgData name="Reza Azimi" userId="cf2f208419e509c9" providerId="LiveId" clId="{D87C175C-D5AB-46CF-9E85-E5B5D5E0C554}" dt="2024-07-10T07:54:44.615" v="1261" actId="20577"/>
          <ac:spMkLst>
            <pc:docMk/>
            <pc:sldMk cId="1255328418" sldId="266"/>
            <ac:spMk id="2" creationId="{84B02A6D-69A2-6309-75ED-DFD8F46479D2}"/>
          </ac:spMkLst>
        </pc:spChg>
        <pc:spChg chg="mod">
          <ac:chgData name="Reza Azimi" userId="cf2f208419e509c9" providerId="LiveId" clId="{D87C175C-D5AB-46CF-9E85-E5B5D5E0C554}" dt="2024-07-10T07:58:52.884" v="1432" actId="20577"/>
          <ac:spMkLst>
            <pc:docMk/>
            <pc:sldMk cId="1255328418" sldId="266"/>
            <ac:spMk id="3" creationId="{38D2CD71-D980-5DAF-85B5-3BEAA71B2BD2}"/>
          </ac:spMkLst>
        </pc:spChg>
      </pc:sldChg>
      <pc:sldChg chg="modSp add mod ord">
        <pc:chgData name="Reza Azimi" userId="cf2f208419e509c9" providerId="LiveId" clId="{D87C175C-D5AB-46CF-9E85-E5B5D5E0C554}" dt="2024-07-10T07:59:36.795" v="1464" actId="20577"/>
        <pc:sldMkLst>
          <pc:docMk/>
          <pc:sldMk cId="3880832378" sldId="267"/>
        </pc:sldMkLst>
        <pc:spChg chg="mod">
          <ac:chgData name="Reza Azimi" userId="cf2f208419e509c9" providerId="LiveId" clId="{D87C175C-D5AB-46CF-9E85-E5B5D5E0C554}" dt="2024-07-10T07:59:36.795" v="1464" actId="20577"/>
          <ac:spMkLst>
            <pc:docMk/>
            <pc:sldMk cId="3880832378" sldId="267"/>
            <ac:spMk id="2" creationId="{3A8C5273-8DFA-549E-83C4-AFCB59D2796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29A26-AF3D-4D70-AF71-9303FD23F73B}" type="datetimeFigureOut">
              <a:rPr lang="en-CA" smtClean="0"/>
              <a:t>2024-07-17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E6CA3-E1A3-4A52-8A46-6394D9ADA17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16426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29A26-AF3D-4D70-AF71-9303FD23F73B}" type="datetimeFigureOut">
              <a:rPr lang="en-CA" smtClean="0"/>
              <a:t>2024-07-17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E6CA3-E1A3-4A52-8A46-6394D9ADA17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80559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29A26-AF3D-4D70-AF71-9303FD23F73B}" type="datetimeFigureOut">
              <a:rPr lang="en-CA" smtClean="0"/>
              <a:t>2024-07-17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E6CA3-E1A3-4A52-8A46-6394D9ADA17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62542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29A26-AF3D-4D70-AF71-9303FD23F73B}" type="datetimeFigureOut">
              <a:rPr lang="en-CA" smtClean="0"/>
              <a:t>2024-07-17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E6CA3-E1A3-4A52-8A46-6394D9ADA17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06632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29A26-AF3D-4D70-AF71-9303FD23F73B}" type="datetimeFigureOut">
              <a:rPr lang="en-CA" smtClean="0"/>
              <a:t>2024-07-17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E6CA3-E1A3-4A52-8A46-6394D9ADA17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31619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29A26-AF3D-4D70-AF71-9303FD23F73B}" type="datetimeFigureOut">
              <a:rPr lang="en-CA" smtClean="0"/>
              <a:t>2024-07-17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E6CA3-E1A3-4A52-8A46-6394D9ADA17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80975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29A26-AF3D-4D70-AF71-9303FD23F73B}" type="datetimeFigureOut">
              <a:rPr lang="en-CA" smtClean="0"/>
              <a:t>2024-07-17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E6CA3-E1A3-4A52-8A46-6394D9ADA17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87771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29A26-AF3D-4D70-AF71-9303FD23F73B}" type="datetimeFigureOut">
              <a:rPr lang="en-CA" smtClean="0"/>
              <a:t>2024-07-17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E6CA3-E1A3-4A52-8A46-6394D9ADA17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04209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29A26-AF3D-4D70-AF71-9303FD23F73B}" type="datetimeFigureOut">
              <a:rPr lang="en-CA" smtClean="0"/>
              <a:t>2024-07-17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E6CA3-E1A3-4A52-8A46-6394D9ADA17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60086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29A26-AF3D-4D70-AF71-9303FD23F73B}" type="datetimeFigureOut">
              <a:rPr lang="en-CA" smtClean="0"/>
              <a:t>2024-07-17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E6CA3-E1A3-4A52-8A46-6394D9ADA17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09203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29A26-AF3D-4D70-AF71-9303FD23F73B}" type="datetimeFigureOut">
              <a:rPr lang="en-CA" smtClean="0"/>
              <a:t>2024-07-17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E6CA3-E1A3-4A52-8A46-6394D9ADA17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27836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29A26-AF3D-4D70-AF71-9303FD23F73B}" type="datetimeFigureOut">
              <a:rPr lang="en-CA" smtClean="0"/>
              <a:t>2024-07-17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BE6CA3-E1A3-4A52-8A46-6394D9ADA17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106607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6201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8C5273-8DFA-549E-83C4-AFCB59D279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2945159"/>
            <a:ext cx="9144000" cy="2387600"/>
          </a:xfrm>
        </p:spPr>
        <p:txBody>
          <a:bodyPr/>
          <a:lstStyle/>
          <a:p>
            <a:r>
              <a:rPr lang="en-US" dirty="0" err="1">
                <a:solidFill>
                  <a:schemeClr val="bg2"/>
                </a:solidFill>
              </a:rPr>
              <a:t>FitBite</a:t>
            </a:r>
            <a:r>
              <a:rPr lang="en-US" dirty="0">
                <a:solidFill>
                  <a:schemeClr val="bg2"/>
                </a:solidFill>
              </a:rPr>
              <a:t> – Business Plan</a:t>
            </a:r>
            <a:endParaRPr lang="en-CA" dirty="0">
              <a:solidFill>
                <a:schemeClr val="bg2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FFBA82E-565D-CED2-A446-8ED4F0B86E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1767" y="1122363"/>
            <a:ext cx="3308465" cy="330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18500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6201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B02A6D-69A2-6309-75ED-DFD8F4647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4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Startup Expenses and Capitalization</a:t>
            </a:r>
            <a:endParaRPr lang="en-CA" sz="4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D2CD71-D980-5DAF-85B5-3BEAA71B2B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90149"/>
            <a:ext cx="10515600" cy="2862753"/>
          </a:xfrm>
        </p:spPr>
        <p:txBody>
          <a:bodyPr>
            <a:normAutofit fontScale="70000" lnSpcReduction="20000"/>
          </a:bodyPr>
          <a:lstStyle/>
          <a:p>
            <a:pPr marL="342900" marR="0" lvl="0" indent="-34290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●"/>
            </a:pPr>
            <a:r>
              <a:rPr lang="en-US" dirty="0">
                <a:latin typeface="Arial" panose="020B0604020202020204" pitchFamily="34" charset="0"/>
                <a:ea typeface="Arial" panose="020B0604020202020204" pitchFamily="34" charset="0"/>
              </a:rPr>
              <a:t>Legal &amp; Registration $5,000</a:t>
            </a:r>
          </a:p>
          <a:p>
            <a:pPr marL="342900" marR="0" lvl="0" indent="-34290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●"/>
            </a:pPr>
            <a:r>
              <a:rPr lang="en-US" dirty="0">
                <a:latin typeface="Arial" panose="020B0604020202020204" pitchFamily="34" charset="0"/>
                <a:ea typeface="Arial" panose="020B0604020202020204" pitchFamily="34" charset="0"/>
              </a:rPr>
              <a:t>Facility &amp; Equipment $130,000</a:t>
            </a:r>
          </a:p>
          <a:p>
            <a:pPr marL="342900" marR="0" lvl="0" indent="-34290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●"/>
            </a:pPr>
            <a:r>
              <a:rPr lang="en-US" dirty="0">
                <a:latin typeface="Arial" panose="020B0604020202020204" pitchFamily="34" charset="0"/>
                <a:ea typeface="Arial" panose="020B0604020202020204" pitchFamily="34" charset="0"/>
              </a:rPr>
              <a:t>Initial Inventory $15,000</a:t>
            </a:r>
          </a:p>
          <a:p>
            <a:pPr marL="342900" marR="0" lvl="0" indent="-34290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●"/>
            </a:pPr>
            <a:r>
              <a:rPr lang="en-US" dirty="0">
                <a:latin typeface="Arial" panose="020B0604020202020204" pitchFamily="34" charset="0"/>
                <a:ea typeface="Arial" panose="020B0604020202020204" pitchFamily="34" charset="0"/>
              </a:rPr>
              <a:t>Marketing $20,000</a:t>
            </a:r>
          </a:p>
          <a:p>
            <a:pPr marL="342900" marR="0" lvl="0" indent="-34290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●"/>
            </a:pPr>
            <a:r>
              <a:rPr lang="en-US" dirty="0">
                <a:latin typeface="Arial" panose="020B0604020202020204" pitchFamily="34" charset="0"/>
                <a:ea typeface="Arial" panose="020B0604020202020204" pitchFamily="34" charset="0"/>
              </a:rPr>
              <a:t>Miscellaneous $10,000</a:t>
            </a:r>
          </a:p>
          <a:p>
            <a:pPr marL="0" marR="0" lvl="0" indent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4100" b="1" dirty="0">
                <a:latin typeface="Arial" panose="020B0604020202020204" pitchFamily="34" charset="0"/>
                <a:ea typeface="Arial" panose="020B0604020202020204" pitchFamily="34" charset="0"/>
              </a:rPr>
              <a:t>Total $175,000</a:t>
            </a:r>
            <a:endParaRPr lang="en-US" b="1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85944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6201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B02A6D-69A2-6309-75ED-DFD8F4647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4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Financial Plan</a:t>
            </a:r>
            <a:endParaRPr lang="en-CA" sz="4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D2CD71-D980-5DAF-85B5-3BEAA71B2B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90149"/>
            <a:ext cx="10515600" cy="2862753"/>
          </a:xfrm>
        </p:spPr>
        <p:txBody>
          <a:bodyPr>
            <a:normAutofit/>
          </a:bodyPr>
          <a:lstStyle/>
          <a:p>
            <a:pPr marL="342900" marR="0" lvl="0" indent="-34290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●"/>
            </a:pPr>
            <a:r>
              <a:rPr lang="en-US" b="1" dirty="0">
                <a:latin typeface="Arial" panose="020B0604020202020204" pitchFamily="34" charset="0"/>
                <a:ea typeface="Arial" panose="020B0604020202020204" pitchFamily="34" charset="0"/>
              </a:rPr>
              <a:t>12 month Profit and loss Projection $69,200</a:t>
            </a:r>
          </a:p>
          <a:p>
            <a:pPr marL="342900" marR="0" lvl="0" indent="-34290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●"/>
            </a:pPr>
            <a:r>
              <a:rPr lang="en-US" b="1" dirty="0">
                <a:latin typeface="Arial" panose="020B0604020202020204" pitchFamily="34" charset="0"/>
                <a:ea typeface="Arial" panose="020B0604020202020204" pitchFamily="34" charset="0"/>
              </a:rPr>
              <a:t>Daily profit and loss Projection $191.3</a:t>
            </a:r>
          </a:p>
          <a:p>
            <a:pPr marL="342900" marR="0" lvl="0" indent="-34290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●"/>
            </a:pPr>
            <a:r>
              <a:rPr lang="en-US" b="1" dirty="0">
                <a:latin typeface="Arial" panose="020B0604020202020204" pitchFamily="34" charset="0"/>
                <a:ea typeface="Arial" panose="020B0604020202020204" pitchFamily="34" charset="0"/>
              </a:rPr>
              <a:t>Four year profit</a:t>
            </a:r>
          </a:p>
          <a:p>
            <a:pPr marL="342900" marR="0" lvl="0" indent="-34290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●"/>
            </a:pPr>
            <a:endParaRPr lang="en-US" b="1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53284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6201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8C5273-8DFA-549E-83C4-AFCB59D279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2945159"/>
            <a:ext cx="9144000" cy="2387600"/>
          </a:xfrm>
        </p:spPr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Thank you for listening</a:t>
            </a:r>
            <a:endParaRPr lang="en-CA" dirty="0">
              <a:solidFill>
                <a:schemeClr val="bg2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FFBA82E-565D-CED2-A446-8ED4F0B86E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1767" y="1122363"/>
            <a:ext cx="3308465" cy="330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0832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6201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B02A6D-69A2-6309-75ED-DFD8F4647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Executive Summary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D2CD71-D980-5DAF-85B5-3BEAA71B2B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90149"/>
            <a:ext cx="10515600" cy="2862753"/>
          </a:xfrm>
        </p:spPr>
        <p:txBody>
          <a:bodyPr/>
          <a:lstStyle/>
          <a:p>
            <a:r>
              <a:rPr lang="en-US" dirty="0"/>
              <a:t>Innovative method</a:t>
            </a:r>
          </a:p>
          <a:p>
            <a:r>
              <a:rPr lang="en-US" dirty="0"/>
              <a:t>Nutrient dense</a:t>
            </a:r>
          </a:p>
          <a:p>
            <a:r>
              <a:rPr lang="en-US" dirty="0"/>
              <a:t>Include All market segments</a:t>
            </a:r>
          </a:p>
          <a:p>
            <a:r>
              <a:rPr lang="en-US" dirty="0"/>
              <a:t>Diversity</a:t>
            </a:r>
          </a:p>
        </p:txBody>
      </p:sp>
    </p:spTree>
    <p:extLst>
      <p:ext uri="{BB962C8B-B14F-4D97-AF65-F5344CB8AC3E}">
        <p14:creationId xmlns:p14="http://schemas.microsoft.com/office/powerpoint/2010/main" val="1357657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6201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B02A6D-69A2-6309-75ED-DFD8F4647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company description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D2CD71-D980-5DAF-85B5-3BEAA71B2B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90149"/>
            <a:ext cx="10515600" cy="28627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 err="1"/>
              <a:t>FitBite</a:t>
            </a:r>
            <a:r>
              <a:rPr lang="en-US" sz="4000" b="1" dirty="0"/>
              <a:t> Prep:</a:t>
            </a:r>
            <a:br>
              <a:rPr lang="en-US" sz="4000" b="1" dirty="0"/>
            </a:br>
            <a:r>
              <a:rPr lang="en-C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provide a diverse range of nutritious cooked meals to produce high quality and sustainable products that meet our consumer’s preference and standards</a:t>
            </a:r>
            <a:endParaRPr lang="en-US" sz="4000" b="1" dirty="0"/>
          </a:p>
          <a:p>
            <a:pPr marL="0" indent="0">
              <a:buNone/>
            </a:pPr>
            <a:endParaRPr lang="en-US" sz="4000" b="1" dirty="0"/>
          </a:p>
          <a:p>
            <a:pPr marL="0" indent="0">
              <a:buNone/>
            </a:pP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507581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6201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D2CD71-D980-5DAF-85B5-3BEAA71B2B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90149"/>
            <a:ext cx="10515600" cy="2862753"/>
          </a:xfrm>
        </p:spPr>
        <p:txBody>
          <a:bodyPr>
            <a:normAutofit/>
          </a:bodyPr>
          <a:lstStyle/>
          <a:p>
            <a:pPr marL="342900" marR="0" lvl="0" indent="-34290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●"/>
            </a:pPr>
            <a:r>
              <a:rPr lang="en-CA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 be recognized nationally by athletes in approximately 3 years</a:t>
            </a:r>
            <a:endParaRPr lang="en-CA" u="none" strike="noStrike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●"/>
            </a:pPr>
            <a:r>
              <a:rPr lang="en-CA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standard way of prep meal and revolutionize the prep industry</a:t>
            </a:r>
            <a:endParaRPr lang="en-CA" u="none" strike="noStrike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●"/>
            </a:pPr>
            <a:r>
              <a:rPr lang="en-CA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Provide affordable, customizable meals for diverse nutritional needs</a:t>
            </a:r>
            <a:endParaRPr lang="en-CA" u="none" strike="noStrike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8419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6201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B02A6D-69A2-6309-75ED-DFD8F4647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b="1" dirty="0">
                <a:latin typeface="Times New Roman" panose="02020603050405020304" pitchFamily="18" charset="0"/>
                <a:ea typeface="Arial" panose="020B0604020202020204" pitchFamily="34" charset="0"/>
              </a:rPr>
              <a:t>P</a:t>
            </a:r>
            <a:r>
              <a:rPr lang="en-CA" b="1" dirty="0" err="1">
                <a:latin typeface="Times New Roman" panose="02020603050405020304" pitchFamily="18" charset="0"/>
                <a:ea typeface="Arial" panose="020B0604020202020204" pitchFamily="34" charset="0"/>
              </a:rPr>
              <a:t>roduct</a:t>
            </a:r>
            <a:r>
              <a:rPr lang="en-CA" b="1" dirty="0">
                <a:latin typeface="Times New Roman" panose="02020603050405020304" pitchFamily="18" charset="0"/>
                <a:ea typeface="Arial" panose="020B0604020202020204" pitchFamily="34" charset="0"/>
              </a:rPr>
              <a:t> and services</a:t>
            </a:r>
            <a:endParaRPr lang="en-CA" sz="4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D2CD71-D980-5DAF-85B5-3BEAA71B2B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90149"/>
            <a:ext cx="10515600" cy="2862753"/>
          </a:xfrm>
        </p:spPr>
        <p:txBody>
          <a:bodyPr>
            <a:normAutofit/>
          </a:bodyPr>
          <a:lstStyle/>
          <a:p>
            <a:pPr marL="342900" marR="0" lvl="0" indent="-34290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●"/>
            </a:pPr>
            <a:r>
              <a:rPr lang="en-US" u="none" strike="noStrike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Modular prepared meals</a:t>
            </a:r>
          </a:p>
          <a:p>
            <a:pPr marL="342900" marR="0" lvl="0" indent="-34290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●"/>
            </a:pPr>
            <a:r>
              <a:rPr lang="en-US" u="none" strike="noStrike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Supplements packs</a:t>
            </a:r>
          </a:p>
          <a:p>
            <a:pPr marL="342900" marR="0" lvl="0" indent="-34290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●"/>
            </a:pPr>
            <a:r>
              <a:rPr lang="en-US" dirty="0">
                <a:latin typeface="Arial" panose="020B0604020202020204" pitchFamily="34" charset="0"/>
                <a:ea typeface="Arial" panose="020B0604020202020204" pitchFamily="34" charset="0"/>
              </a:rPr>
              <a:t>Regular menu</a:t>
            </a:r>
            <a:endParaRPr lang="en-CA" u="none" strike="noStrike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26360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6201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B02A6D-69A2-6309-75ED-DFD8F4647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b="1" dirty="0">
                <a:latin typeface="Times New Roman" panose="02020603050405020304" pitchFamily="18" charset="0"/>
                <a:ea typeface="Arial" panose="020B0604020202020204" pitchFamily="34" charset="0"/>
              </a:rPr>
              <a:t>Marketing Plan</a:t>
            </a:r>
            <a:endParaRPr lang="en-CA" sz="4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D2CD71-D980-5DAF-85B5-3BEAA71B2B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90149"/>
            <a:ext cx="10515600" cy="2862753"/>
          </a:xfrm>
        </p:spPr>
        <p:txBody>
          <a:bodyPr>
            <a:normAutofit/>
          </a:bodyPr>
          <a:lstStyle/>
          <a:p>
            <a:pPr marL="342900" marR="0" lvl="0" indent="-34290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●"/>
            </a:pPr>
            <a:r>
              <a:rPr lang="en-US" u="none" strike="noStrike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Customer Needs</a:t>
            </a:r>
          </a:p>
          <a:p>
            <a:pPr marL="342900" marR="0" lvl="0" indent="-34290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●"/>
            </a:pPr>
            <a:r>
              <a:rPr lang="en-US" dirty="0">
                <a:latin typeface="Arial" panose="020B0604020202020204" pitchFamily="34" charset="0"/>
                <a:ea typeface="Arial" panose="020B0604020202020204" pitchFamily="34" charset="0"/>
              </a:rPr>
              <a:t>Market size</a:t>
            </a:r>
          </a:p>
          <a:p>
            <a:pPr marL="342900" marR="0" lvl="0" indent="-34290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●"/>
            </a:pPr>
            <a:r>
              <a:rPr lang="en-US" u="none" strike="noStrike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Competition anal</a:t>
            </a:r>
            <a:r>
              <a:rPr lang="en-US" dirty="0">
                <a:latin typeface="Arial" panose="020B0604020202020204" pitchFamily="34" charset="0"/>
                <a:ea typeface="Arial" panose="020B0604020202020204" pitchFamily="34" charset="0"/>
              </a:rPr>
              <a:t>ytics</a:t>
            </a:r>
          </a:p>
          <a:p>
            <a:pPr marL="342900" marR="0" lvl="0" indent="-34290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●"/>
            </a:pPr>
            <a:r>
              <a:rPr lang="en-US" u="none" strike="noStrike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Marketing strategies</a:t>
            </a:r>
            <a:endParaRPr lang="en-CA" u="none" strike="noStrike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0406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6201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B02A6D-69A2-6309-75ED-DFD8F4647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b="1" dirty="0">
                <a:latin typeface="Times New Roman" panose="02020603050405020304" pitchFamily="18" charset="0"/>
                <a:ea typeface="Arial" panose="020B0604020202020204" pitchFamily="34" charset="0"/>
              </a:rPr>
              <a:t>Operational Plan</a:t>
            </a:r>
            <a:endParaRPr lang="en-CA" sz="4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D2CD71-D980-5DAF-85B5-3BEAA71B2B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90149"/>
            <a:ext cx="10515600" cy="2862753"/>
          </a:xfrm>
        </p:spPr>
        <p:txBody>
          <a:bodyPr>
            <a:normAutofit/>
          </a:bodyPr>
          <a:lstStyle/>
          <a:p>
            <a:pPr marL="342900" marR="0" lvl="0" indent="-34290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●"/>
            </a:pPr>
            <a:r>
              <a:rPr lang="en-US" dirty="0">
                <a:latin typeface="Arial" panose="020B0604020202020204" pitchFamily="34" charset="0"/>
                <a:ea typeface="Arial" panose="020B0604020202020204" pitchFamily="34" charset="0"/>
              </a:rPr>
              <a:t>Meal Preparation</a:t>
            </a:r>
          </a:p>
          <a:p>
            <a:pPr marL="342900" marR="0" lvl="0" indent="-34290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●"/>
            </a:pPr>
            <a:r>
              <a:rPr lang="en-US" u="none" strike="noStrike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Packaging and storage</a:t>
            </a:r>
          </a:p>
          <a:p>
            <a:pPr marL="342900" marR="0" lvl="0" indent="-34290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●"/>
            </a:pPr>
            <a:r>
              <a:rPr lang="en-US" dirty="0">
                <a:latin typeface="Arial" panose="020B0604020202020204" pitchFamily="34" charset="0"/>
                <a:ea typeface="Arial" panose="020B0604020202020204" pitchFamily="34" charset="0"/>
              </a:rPr>
              <a:t>Order Processing</a:t>
            </a:r>
            <a:endParaRPr lang="en-CA" u="none" strike="noStrike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37331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6201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B02A6D-69A2-6309-75ED-DFD8F4647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4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Management and </a:t>
            </a:r>
            <a:r>
              <a:rPr lang="en-US" sz="4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Oraganization</a:t>
            </a:r>
            <a:endParaRPr lang="en-CA" sz="4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D2CD71-D980-5DAF-85B5-3BEAA71B2B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90149"/>
            <a:ext cx="10515600" cy="2862753"/>
          </a:xfrm>
        </p:spPr>
        <p:txBody>
          <a:bodyPr>
            <a:normAutofit/>
          </a:bodyPr>
          <a:lstStyle/>
          <a:p>
            <a:pPr marL="342900" marR="0" lvl="0" indent="-34290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●"/>
            </a:pPr>
            <a:r>
              <a:rPr lang="en-US" u="none" strike="noStrike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GM</a:t>
            </a:r>
            <a:endParaRPr lang="en-US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●"/>
            </a:pPr>
            <a:r>
              <a:rPr lang="en-US" u="none" strike="noStrike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AGM</a:t>
            </a:r>
          </a:p>
          <a:p>
            <a:pPr marL="342900" marR="0" lvl="0" indent="-34290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●"/>
            </a:pPr>
            <a:r>
              <a:rPr lang="en-CA" dirty="0">
                <a:latin typeface="Arial" panose="020B0604020202020204" pitchFamily="34" charset="0"/>
                <a:ea typeface="Arial" panose="020B0604020202020204" pitchFamily="34" charset="0"/>
              </a:rPr>
              <a:t>SM</a:t>
            </a:r>
          </a:p>
          <a:p>
            <a:pPr marL="342900" marR="0" lvl="0" indent="-34290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●"/>
            </a:pPr>
            <a:r>
              <a:rPr lang="en-CA" dirty="0">
                <a:latin typeface="Arial" panose="020B0604020202020204" pitchFamily="34" charset="0"/>
                <a:ea typeface="Arial" panose="020B0604020202020204" pitchFamily="34" charset="0"/>
              </a:rPr>
              <a:t>Food Worker / Customer Service</a:t>
            </a:r>
          </a:p>
        </p:txBody>
      </p:sp>
    </p:spTree>
    <p:extLst>
      <p:ext uri="{BB962C8B-B14F-4D97-AF65-F5344CB8AC3E}">
        <p14:creationId xmlns:p14="http://schemas.microsoft.com/office/powerpoint/2010/main" val="20123422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6201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B02A6D-69A2-6309-75ED-DFD8F4647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4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Personal Financial Statement:</a:t>
            </a:r>
            <a:endParaRPr lang="en-CA" sz="4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D2CD71-D980-5DAF-85B5-3BEAA71B2B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90149"/>
            <a:ext cx="10515600" cy="2862753"/>
          </a:xfrm>
        </p:spPr>
        <p:txBody>
          <a:bodyPr>
            <a:normAutofit/>
          </a:bodyPr>
          <a:lstStyle/>
          <a:p>
            <a:pPr marL="342900" marR="0" lvl="0" indent="-34290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●"/>
            </a:pPr>
            <a:r>
              <a:rPr lang="en-US" u="none" strike="noStrike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Reza $642,778.26</a:t>
            </a:r>
          </a:p>
          <a:p>
            <a:pPr marL="342900" marR="0" lvl="0" indent="-34290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●"/>
            </a:pPr>
            <a:r>
              <a:rPr lang="en-US" dirty="0" err="1">
                <a:latin typeface="Arial" panose="020B0604020202020204" pitchFamily="34" charset="0"/>
                <a:ea typeface="Arial" panose="020B0604020202020204" pitchFamily="34" charset="0"/>
              </a:rPr>
              <a:t>Thamalitha</a:t>
            </a:r>
            <a:r>
              <a:rPr lang="en-US" dirty="0">
                <a:latin typeface="Arial" panose="020B0604020202020204" pitchFamily="34" charset="0"/>
                <a:ea typeface="Arial" panose="020B0604020202020204" pitchFamily="34" charset="0"/>
              </a:rPr>
              <a:t> $401,672.24</a:t>
            </a:r>
          </a:p>
          <a:p>
            <a:pPr marL="342900" marR="0" lvl="0" indent="-34290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●"/>
            </a:pPr>
            <a:endParaRPr lang="en-US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●"/>
            </a:pPr>
            <a:r>
              <a:rPr lang="en-US" dirty="0">
                <a:latin typeface="Arial" panose="020B0604020202020204" pitchFamily="34" charset="0"/>
                <a:ea typeface="Arial" panose="020B0604020202020204" pitchFamily="34" charset="0"/>
              </a:rPr>
              <a:t>Total Net worth $1,044,450.5</a:t>
            </a:r>
            <a:endParaRPr lang="en-CA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8783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85</TotalTime>
  <Words>180</Words>
  <Application>Microsoft Office PowerPoint</Application>
  <PresentationFormat>Widescreen</PresentationFormat>
  <Paragraphs>46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Office Theme</vt:lpstr>
      <vt:lpstr>FitBite – Business Plan</vt:lpstr>
      <vt:lpstr>Executive Summary</vt:lpstr>
      <vt:lpstr>General company description</vt:lpstr>
      <vt:lpstr>PowerPoint Presentation</vt:lpstr>
      <vt:lpstr>Product and services</vt:lpstr>
      <vt:lpstr>Marketing Plan</vt:lpstr>
      <vt:lpstr>Operational Plan</vt:lpstr>
      <vt:lpstr>Management and Oraganization</vt:lpstr>
      <vt:lpstr>Personal Financial Statement:</vt:lpstr>
      <vt:lpstr>Startup Expenses and Capitalization</vt:lpstr>
      <vt:lpstr>Financial Plan</vt:lpstr>
      <vt:lpstr>Thank you for listening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Reza Azimi</dc:creator>
  <cp:lastModifiedBy>Reza Azimi</cp:lastModifiedBy>
  <cp:revision>1</cp:revision>
  <dcterms:created xsi:type="dcterms:W3CDTF">2024-07-10T07:22:25Z</dcterms:created>
  <dcterms:modified xsi:type="dcterms:W3CDTF">2024-07-17T21:59:45Z</dcterms:modified>
</cp:coreProperties>
</file>